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E385AFE-84B2-4AE9-887B-31B7107EFD83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GetItRightNY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5400" dirty="0" smtClean="0"/>
              <a:t>Superintendent Report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6858000" cy="9906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Meeting of the Board of Education</a:t>
            </a:r>
          </a:p>
          <a:p>
            <a:pPr algn="ctr"/>
            <a:r>
              <a:rPr lang="en-US" b="1" dirty="0" smtClean="0"/>
              <a:t>June 2,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815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562600"/>
            <a:ext cx="6781800" cy="609600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Retiree Recognition</a:t>
            </a:r>
            <a:endParaRPr lang="en-US" sz="4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52941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showAsIcon="1" r:id="rId3" imgW="914400" imgH="714240" progId="AcroExch.Document.11">
                  <p:embed/>
                </p:oleObj>
              </mc:Choice>
              <mc:Fallback>
                <p:oleObj name="Acrobat Document" showAsIcon="1" r:id="rId3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69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0"/>
            <a:ext cx="6781800" cy="1066800"/>
          </a:xfrm>
        </p:spPr>
        <p:txBody>
          <a:bodyPr/>
          <a:lstStyle/>
          <a:p>
            <a:pPr algn="ctr"/>
            <a:r>
              <a:rPr lang="en-US" dirty="0" smtClean="0"/>
              <a:t>Tenure Recognition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26238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showAsIcon="1" r:id="rId3" imgW="914400" imgH="714240" progId="AcroExch.Document.11">
                  <p:embed/>
                </p:oleObj>
              </mc:Choice>
              <mc:Fallback>
                <p:oleObj name="Acrobat Document" showAsIcon="1" r:id="rId3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12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181600"/>
            <a:ext cx="6781800" cy="10668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 Council </a:t>
            </a:r>
            <a:br>
              <a:rPr lang="en-US" dirty="0" smtClean="0"/>
            </a:br>
            <a:r>
              <a:rPr lang="en-US" dirty="0" smtClean="0"/>
              <a:t>Exit Interview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6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6482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CIA Proposals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260600" y="1219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entury Gothic" pitchFamily="34" charset="0"/>
              </a:rPr>
              <a:t>CIA Proposals</a:t>
            </a:r>
          </a:p>
          <a:p>
            <a:r>
              <a:rPr lang="en-US" dirty="0">
                <a:latin typeface="Century Gothic" pitchFamily="34" charset="0"/>
              </a:rPr>
              <a:t>Sixth Grade Literacy</a:t>
            </a:r>
          </a:p>
          <a:p>
            <a:r>
              <a:rPr lang="en-US" dirty="0">
                <a:latin typeface="Century Gothic" pitchFamily="34" charset="0"/>
              </a:rPr>
              <a:t> </a:t>
            </a:r>
          </a:p>
          <a:p>
            <a:r>
              <a:rPr lang="en-US" dirty="0">
                <a:latin typeface="Century Gothic" pitchFamily="34" charset="0"/>
              </a:rPr>
              <a:t>CIA  Proposal for PHS</a:t>
            </a:r>
          </a:p>
          <a:p>
            <a:r>
              <a:rPr lang="en-US" dirty="0">
                <a:latin typeface="Century Gothic" pitchFamily="34" charset="0"/>
              </a:rPr>
              <a:t>Science </a:t>
            </a:r>
            <a:r>
              <a:rPr lang="en-US" dirty="0" err="1">
                <a:latin typeface="Century Gothic" pitchFamily="34" charset="0"/>
              </a:rPr>
              <a:t>Chromebook</a:t>
            </a:r>
            <a:r>
              <a:rPr lang="en-US" dirty="0">
                <a:latin typeface="Century Gothic" pitchFamily="34" charset="0"/>
              </a:rPr>
              <a:t> Initiative</a:t>
            </a:r>
          </a:p>
          <a:p>
            <a:r>
              <a:rPr lang="en-US" dirty="0">
                <a:latin typeface="Century Gothic" pitchFamily="34" charset="0"/>
              </a:rPr>
              <a:t>English 9 Honors</a:t>
            </a:r>
          </a:p>
          <a:p>
            <a:r>
              <a:rPr lang="en-US" dirty="0">
                <a:latin typeface="Century Gothic" pitchFamily="34" charset="0"/>
              </a:rPr>
              <a:t>French 1 </a:t>
            </a:r>
          </a:p>
          <a:p>
            <a:r>
              <a:rPr lang="en-US" dirty="0">
                <a:latin typeface="Century Gothic" pitchFamily="34" charset="0"/>
              </a:rPr>
              <a:t>African Diaspora with AUHS </a:t>
            </a:r>
          </a:p>
          <a:p>
            <a:r>
              <a:rPr lang="en-US" dirty="0">
                <a:latin typeface="Century Gothic" pitchFamily="34" charset="0"/>
              </a:rPr>
              <a:t>Art </a:t>
            </a:r>
          </a:p>
          <a:p>
            <a:r>
              <a:rPr lang="en-US" dirty="0">
                <a:latin typeface="Century Gothic" pitchFamily="34" charset="0"/>
              </a:rPr>
              <a:t>CAPP </a:t>
            </a:r>
          </a:p>
          <a:p>
            <a:r>
              <a:rPr lang="en-US" dirty="0">
                <a:latin typeface="Century Gothic" pitchFamily="34" charset="0"/>
              </a:rPr>
              <a:t>Music </a:t>
            </a:r>
            <a:endParaRPr lang="en-US" dirty="0" smtClean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102923"/>
              </p:ext>
            </p:extLst>
          </p:nvPr>
        </p:nvGraphicFramePr>
        <p:xfrm>
          <a:off x="2667000" y="449580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resentation" showAsIcon="1" r:id="rId3" imgW="914400" imgH="792360" progId="PowerPoint.Show.12">
                  <p:embed/>
                </p:oleObj>
              </mc:Choice>
              <mc:Fallback>
                <p:oleObj name="Presentation" showAsIcon="1" r:id="rId3" imgW="914400" imgH="792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449580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09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Advocacy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hlinkClick r:id="rId3" tooltip="http://bit.ly/getitrightNY"/>
              </a:rPr>
              <a:t>http://</a:t>
            </a:r>
            <a:r>
              <a:rPr lang="en-US" dirty="0" smtClean="0">
                <a:latin typeface="times new roman"/>
                <a:hlinkClick r:id="rId3" tooltip="http://bit.ly/getitrightNY"/>
              </a:rPr>
              <a:t>bit.ly/GetItRightNY</a:t>
            </a:r>
            <a:endParaRPr lang="en-US" dirty="0" smtClean="0">
              <a:latin typeface="times new roman"/>
            </a:endParaRPr>
          </a:p>
          <a:p>
            <a:pPr algn="ctr"/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362745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showAsIcon="1" r:id="rId4" imgW="914400" imgH="792360" progId="AcroExch.Document.11">
                  <p:embed/>
                </p:oleObj>
              </mc:Choice>
              <mc:Fallback>
                <p:oleObj name="Acrobat Document" showAsIcon="1" r:id="rId4" imgW="914400" imgH="7923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876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471</TotalTime>
  <Words>30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NewsPrint</vt:lpstr>
      <vt:lpstr>Adobe Acrobat Document</vt:lpstr>
      <vt:lpstr>Microsoft PowerPoint Presentation</vt:lpstr>
      <vt:lpstr>Superintendent Report</vt:lpstr>
      <vt:lpstr>Retiree Recognition</vt:lpstr>
      <vt:lpstr>Tenure Recognition</vt:lpstr>
      <vt:lpstr>Student Council  Exit Interview</vt:lpstr>
      <vt:lpstr>CIA Proposals</vt:lpstr>
      <vt:lpstr>Advocacy Agenda</vt:lpstr>
    </vt:vector>
  </TitlesOfParts>
  <Company>Peekskill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Superintendent Report</dc:title>
  <dc:creator>Dr. Lorenzo Licopoli</dc:creator>
  <cp:lastModifiedBy>template</cp:lastModifiedBy>
  <cp:revision>23</cp:revision>
  <dcterms:created xsi:type="dcterms:W3CDTF">2014-09-16T20:47:47Z</dcterms:created>
  <dcterms:modified xsi:type="dcterms:W3CDTF">2015-06-03T13:06:47Z</dcterms:modified>
</cp:coreProperties>
</file>